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9" r:id="rId3"/>
    <p:sldId id="258" r:id="rId4"/>
    <p:sldId id="260" r:id="rId5"/>
    <p:sldId id="259" r:id="rId6"/>
    <p:sldId id="267" r:id="rId7"/>
    <p:sldId id="268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606" autoAdjust="0"/>
  </p:normalViewPr>
  <p:slideViewPr>
    <p:cSldViewPr>
      <p:cViewPr>
        <p:scale>
          <a:sx n="73" d="100"/>
          <a:sy n="73" d="100"/>
        </p:scale>
        <p:origin x="-51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vk.com/public145971135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442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Исследовательская деятельность как  условие современного образования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4581128"/>
            <a:ext cx="6643734" cy="14859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Цыганова Т.В. -  заместитель директора по УВР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Заголовок 1"/>
          <p:cNvSpPr>
            <a:spLocks noGrp="1"/>
          </p:cNvSpPr>
          <p:nvPr>
            <p:ph type="ctrTitle" idx="4294967295"/>
          </p:nvPr>
        </p:nvSpPr>
        <p:spPr bwMode="auto">
          <a:xfrm>
            <a:off x="2195513" y="-171450"/>
            <a:ext cx="6119812" cy="1512888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400" b="1" cap="none" smtClean="0"/>
              <a:t>ВСЕРОССИЙСКАЯ АКЦИЯ</a:t>
            </a:r>
            <a:r>
              <a:rPr lang="ru-RU" sz="2400" b="1" cap="none" smtClean="0">
                <a:latin typeface="Arial" charset="0"/>
              </a:rPr>
              <a:t/>
            </a:r>
            <a:br>
              <a:rPr lang="ru-RU" sz="2400" b="1" cap="none" smtClean="0">
                <a:latin typeface="Arial" charset="0"/>
              </a:rPr>
            </a:br>
            <a:r>
              <a:rPr lang="ru-RU" sz="2400" b="1" cap="none" smtClean="0"/>
              <a:t>"ЗДОРОВОЕ ПИТАНИЕ - АКТИВНОЕ ДОЛГОЛЕТИЕ"</a:t>
            </a:r>
          </a:p>
        </p:txBody>
      </p:sp>
      <p:pic>
        <p:nvPicPr>
          <p:cNvPr id="67588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6021388"/>
            <a:ext cx="185737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9" name="Picture 10" descr="logo_doit-together_500x2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363" y="149225"/>
            <a:ext cx="1601787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1" name="Rectangle 9"/>
          <p:cNvSpPr>
            <a:spLocks noChangeArrowheads="1"/>
          </p:cNvSpPr>
          <p:nvPr/>
        </p:nvSpPr>
        <p:spPr bwMode="auto">
          <a:xfrm>
            <a:off x="107950" y="5373688"/>
            <a:ext cx="6781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ru-RU">
                <a:latin typeface="Century Schoolbook" pitchFamily="18" charset="0"/>
              </a:rPr>
              <a:t>Группа ВКонтакте: </a:t>
            </a:r>
            <a:r>
              <a:rPr lang="ru-RU">
                <a:latin typeface="Century Schoolbook" pitchFamily="18" charset="0"/>
                <a:hlinkClick r:id="rId4"/>
              </a:rPr>
              <a:t>https://vk.com/public145971135</a:t>
            </a:r>
            <a:r>
              <a:rPr lang="ru-RU">
                <a:latin typeface="Century Schoolbook" pitchFamily="18" charset="0"/>
              </a:rPr>
              <a:t> </a:t>
            </a:r>
          </a:p>
          <a:p>
            <a:r>
              <a:rPr lang="ru-RU">
                <a:latin typeface="Century Schoolbook" pitchFamily="18" charset="0"/>
              </a:rPr>
              <a:t>Новости с 14 февраля по 25 мая</a:t>
            </a:r>
          </a:p>
          <a:p>
            <a:r>
              <a:rPr lang="ru-RU">
                <a:latin typeface="Century Schoolbook" pitchFamily="18" charset="0"/>
              </a:rPr>
              <a:t>Всего новостей на 25 мая: 226</a:t>
            </a:r>
          </a:p>
          <a:p>
            <a:r>
              <a:rPr lang="ru-RU">
                <a:latin typeface="Century Schoolbook" pitchFamily="18" charset="0"/>
              </a:rPr>
              <a:t>Количество подписчиков на 25 мая: 253</a:t>
            </a:r>
          </a:p>
        </p:txBody>
      </p:sp>
      <p:pic>
        <p:nvPicPr>
          <p:cNvPr id="67593" name="Рисунок 1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463" y="1412875"/>
            <a:ext cx="3240087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4" name="Рисунок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1412875"/>
            <a:ext cx="2735262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5" name="Picture 17" descr="DSCN739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888" y="3716338"/>
            <a:ext cx="2519362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6" name="Picture 2" descr="https://pp.userapi.com/c850216/v850216686/14df48/YqKhOlpJSn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35150" y="3500438"/>
            <a:ext cx="2447925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301208"/>
            <a:ext cx="8183880" cy="100811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Победители Всероссийского движения «Сделаем вместе», </a:t>
            </a:r>
            <a:r>
              <a:rPr lang="ru-RU" b="1" dirty="0" smtClean="0">
                <a:solidFill>
                  <a:schemeClr val="tx1"/>
                </a:solidFill>
              </a:rPr>
              <a:t>акции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« Русский Крым и Севастополь»  Мишин Павел и Шкаева Алина в МДЦ «Артек» сентябрь 2019 года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Пользователь\Desktop\точки роста\24c40dc5-9f68-4264-949d-153ff36b66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052736"/>
            <a:ext cx="5807968" cy="3865929"/>
          </a:xfrm>
          <a:prstGeom prst="rect">
            <a:avLst/>
          </a:prstGeom>
          <a:noFill/>
        </p:spPr>
      </p:pic>
      <p:pic>
        <p:nvPicPr>
          <p:cNvPr id="3075" name="Picture 3" descr="C:\Users\Пользователь\Desktop\точки роста\198de623-eb0e-40d7-b979-a35baaf49e6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0"/>
            <a:ext cx="3327834" cy="4437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rmAutofit/>
          </a:bodyPr>
          <a:lstStyle/>
          <a:p>
            <a:r>
              <a:rPr lang="ru-RU" dirty="0" smtClean="0"/>
              <a:t>«Исследовательская деятельность как одно из условий перехода на  ФГОС»-</a:t>
            </a:r>
            <a:br>
              <a:rPr lang="ru-RU" dirty="0" smtClean="0"/>
            </a:br>
            <a:r>
              <a:rPr lang="ru-RU" sz="3600" dirty="0" smtClean="0"/>
              <a:t>муниципальная площадка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68874"/>
          </a:xfrm>
        </p:spPr>
        <p:txBody>
          <a:bodyPr>
            <a:normAutofit/>
          </a:bodyPr>
          <a:lstStyle/>
          <a:p>
            <a:r>
              <a:rPr lang="ru-RU" i="1" dirty="0" smtClean="0"/>
              <a:t>Исследование </a:t>
            </a:r>
            <a:r>
              <a:rPr lang="ru-RU" dirty="0" smtClean="0"/>
              <a:t>– научный поиск, процесс выработки новых знаний, один из видов познавательной деятельности.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n>
                  <a:noFill/>
                </a:ln>
                <a:solidFill>
                  <a:srgbClr val="FFC000"/>
                </a:solidFill>
                <a:effectLst/>
                <a:latin typeface="OpenSans"/>
                <a:ea typeface="Times New Roman" pitchFamily="18" charset="0"/>
                <a:cs typeface="Times New Roman" pitchFamily="18" charset="0"/>
              </a:rPr>
              <a:t>Направления учебно-исследовательской работы учащихся: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000372"/>
            <a:ext cx="8215370" cy="3214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3200" i="1" dirty="0" smtClean="0">
                <a:solidFill>
                  <a:srgbClr val="000000"/>
                </a:solidFill>
                <a:latin typeface="OpenSans"/>
                <a:ea typeface="Times New Roman" pitchFamily="18" charset="0"/>
                <a:cs typeface="Times New Roman" pitchFamily="18" charset="0"/>
              </a:rPr>
              <a:t>Урочная исследовательская </a:t>
            </a:r>
            <a:r>
              <a:rPr lang="ru-RU" sz="3200" i="1" dirty="0" smtClean="0">
                <a:solidFill>
                  <a:srgbClr val="000000"/>
                </a:solidFill>
                <a:latin typeface="OpenSans"/>
                <a:ea typeface="Times New Roman" pitchFamily="18" charset="0"/>
                <a:cs typeface="Times New Roman" pitchFamily="18" charset="0"/>
              </a:rPr>
              <a:t>деятельность учащихся</a:t>
            </a:r>
            <a:r>
              <a:rPr lang="ru-RU" sz="3200" dirty="0" smtClean="0">
                <a:solidFill>
                  <a:srgbClr val="000000"/>
                </a:solidFill>
                <a:latin typeface="OpenSans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0000"/>
                </a:solidFill>
                <a:latin typeface="OpenSans"/>
                <a:ea typeface="Times New Roman" pitchFamily="18" charset="0"/>
                <a:cs typeface="Times New Roman" pitchFamily="18" charset="0"/>
              </a:rPr>
            </a:br>
            <a:endParaRPr lang="ru-RU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3200" i="1" dirty="0" smtClean="0">
                <a:solidFill>
                  <a:srgbClr val="000000"/>
                </a:solidFill>
                <a:latin typeface="OpenSans"/>
                <a:ea typeface="Times New Roman" pitchFamily="18" charset="0"/>
                <a:cs typeface="Times New Roman" pitchFamily="18" charset="0"/>
              </a:rPr>
              <a:t>Внеурочная исследовательская </a:t>
            </a:r>
            <a:r>
              <a:rPr lang="ru-RU" sz="3200" i="1" dirty="0" smtClean="0">
                <a:solidFill>
                  <a:srgbClr val="000000"/>
                </a:solidFill>
                <a:latin typeface="OpenSans"/>
                <a:ea typeface="Times New Roman" pitchFamily="18" charset="0"/>
                <a:cs typeface="Times New Roman" pitchFamily="18" charset="0"/>
              </a:rPr>
              <a:t>деятельность учащихся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Урочная исследовательская деятельность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subTitle" idx="4294967295"/>
          </p:nvPr>
        </p:nvSpPr>
        <p:spPr>
          <a:xfrm>
            <a:off x="827584" y="3284984"/>
            <a:ext cx="6400800" cy="17526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Пользователь\Desktop\IMG_4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348880"/>
            <a:ext cx="3600000" cy="270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2" descr="C:\Users\Пользователь\Desktop\IMG_45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84784"/>
            <a:ext cx="3840000" cy="288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611560" y="5373216"/>
            <a:ext cx="79208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Урок – исследование « Слова – паразиты в речи учащихся 8 класса»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Учитель  Рябинина Н.П.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Урочная исследовательская деятельность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subTitle" idx="4294967295"/>
          </p:nvPr>
        </p:nvSpPr>
        <p:spPr>
          <a:xfrm>
            <a:off x="827584" y="3284984"/>
            <a:ext cx="6400800" cy="17526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5373216"/>
            <a:ext cx="79208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На уроке немецкого языка «Музыкальное искусство в Германии »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Учитель  Мелёшкина В.В.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Пользователь\Desktop\IMG_42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56792"/>
            <a:ext cx="6048672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Урочная исследовательская деятельность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subTitle" idx="4294967295"/>
          </p:nvPr>
        </p:nvSpPr>
        <p:spPr>
          <a:xfrm>
            <a:off x="827584" y="3284984"/>
            <a:ext cx="6400800" cy="17526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5373216"/>
            <a:ext cx="79208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Урок – исследование 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окружающего мира в 3 классе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« Редкие и исчезающие растения края». Учитель  </a:t>
            </a:r>
            <a:r>
              <a:rPr lang="ru-RU" b="1" dirty="0" smtClean="0">
                <a:solidFill>
                  <a:schemeClr val="bg1"/>
                </a:solidFill>
              </a:rPr>
              <a:t>Белякова С.В.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Цыганова\Desktop\2bb4c4e2-7583-489d-82ab-44af46b83db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4489991" cy="25256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Цыганова\Desktop\0190d3f3-3c43-4cba-90e5-16dfe6f014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857496"/>
            <a:ext cx="3722990" cy="2094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11684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Внеурочная исследовательская деятельность</a:t>
            </a:r>
            <a:br>
              <a:rPr lang="ru-RU" sz="5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9" name="Рисунок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3573463"/>
            <a:ext cx="532765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1" name="Picture 10" descr="logo_doit-together_500x2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31921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4" name="Picture 9" descr="V_YcZ0GPHr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025" y="260350"/>
            <a:ext cx="195421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6" name="Заголовок 1"/>
          <p:cNvSpPr>
            <a:spLocks/>
          </p:cNvSpPr>
          <p:nvPr/>
        </p:nvSpPr>
        <p:spPr bwMode="auto">
          <a:xfrm>
            <a:off x="2268538" y="1628775"/>
            <a:ext cx="5257800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ru-RU" sz="2600" b="1">
                <a:solidFill>
                  <a:schemeClr val="tx2"/>
                </a:solidFill>
                <a:latin typeface="Century Schoolbook" pitchFamily="18" charset="0"/>
              </a:rPr>
              <a:t>ВСЕРОССИЙСКАЯ АКЦИЯ</a:t>
            </a:r>
            <a:r>
              <a:rPr lang="ru-RU" sz="2600" b="1">
                <a:solidFill>
                  <a:schemeClr val="tx2"/>
                </a:solidFill>
              </a:rPr>
              <a:t/>
            </a:r>
            <a:br>
              <a:rPr lang="ru-RU" sz="2600" b="1">
                <a:solidFill>
                  <a:schemeClr val="tx2"/>
                </a:solidFill>
              </a:rPr>
            </a:br>
            <a:r>
              <a:rPr lang="ru-RU" sz="2600" b="1">
                <a:solidFill>
                  <a:schemeClr val="tx2"/>
                </a:solidFill>
                <a:latin typeface="Century Schoolbook" pitchFamily="18" charset="0"/>
              </a:rPr>
              <a:t>"ЗДОРОВОЕ ПИТАНИЕ - АКТИВНОЕ ДОЛГОЛЕТИЕ»</a:t>
            </a:r>
            <a:br>
              <a:rPr lang="ru-RU" sz="2600" b="1">
                <a:solidFill>
                  <a:schemeClr val="tx2"/>
                </a:solidFill>
                <a:latin typeface="Century Schoolbook" pitchFamily="18" charset="0"/>
              </a:rPr>
            </a:br>
            <a:r>
              <a:rPr lang="ru-RU" sz="2600" b="1">
                <a:solidFill>
                  <a:schemeClr val="tx2"/>
                </a:solidFill>
                <a:latin typeface="Century Schoolbook" pitchFamily="18" charset="0"/>
              </a:rPr>
              <a:t>ДВИЖЕНИЯ «СДЕЛАЕМ ВМЕСТЕ!»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97</TotalTime>
  <Words>156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Исследовательская деятельность как  условие современного образования</vt:lpstr>
      <vt:lpstr>«Исследовательская деятельность как одно из условий перехода на  ФГОС»- муниципальная площадка </vt:lpstr>
      <vt:lpstr>Исследование – научный поиск, процесс выработки новых знаний, один из видов познавательной деятельности. </vt:lpstr>
      <vt:lpstr>Направления учебно-исследовательской работы учащихся:</vt:lpstr>
      <vt:lpstr>Урочная исследовательская деятельность</vt:lpstr>
      <vt:lpstr>Урочная исследовательская деятельность</vt:lpstr>
      <vt:lpstr>Урочная исследовательская деятельность</vt:lpstr>
      <vt:lpstr>Внеурочная исследовательская деятельность  </vt:lpstr>
      <vt:lpstr>Слайд 9</vt:lpstr>
      <vt:lpstr>ВСЕРОССИЙСКАЯ АКЦИЯ "ЗДОРОВОЕ ПИТАНИЕ - АКТИВНОЕ ДОЛГОЛЕТИЕ"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деятельность как  условие современного образования</dc:title>
  <dc:creator>Цыганова</dc:creator>
  <cp:lastModifiedBy>Image&amp;Matros ®</cp:lastModifiedBy>
  <cp:revision>16</cp:revision>
  <dcterms:created xsi:type="dcterms:W3CDTF">2019-10-27T17:35:03Z</dcterms:created>
  <dcterms:modified xsi:type="dcterms:W3CDTF">2019-10-28T17:08:04Z</dcterms:modified>
</cp:coreProperties>
</file>